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0" r:id="rId3"/>
    <p:sldId id="263" r:id="rId4"/>
  </p:sldIdLst>
  <p:sldSz cx="18288000" cy="10287000"/>
  <p:notesSz cx="6858000" cy="9144000"/>
  <p:embeddedFontLst>
    <p:embeddedFont>
      <p:font typeface="NanumGothic" panose="020D0604000000000000" pitchFamily="34" charset="-127"/>
      <p:regular r:id="rId5"/>
      <p:bold r:id="rId6"/>
    </p:embeddedFont>
    <p:embeddedFont>
      <p:font typeface="Archivo Black" panose="020B0A03020202020B04" pitchFamily="34" charset="0"/>
      <p:regular r:id="rId7"/>
    </p:embeddedFont>
    <p:embeddedFont>
      <p:font typeface="Montserrat Classic Bold" pitchFamily="2" charset="0"/>
      <p:regular r:id="rId8"/>
      <p:bold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09" autoAdjust="0"/>
  </p:normalViewPr>
  <p:slideViewPr>
    <p:cSldViewPr>
      <p:cViewPr varScale="1">
        <p:scale>
          <a:sx n="69" d="100"/>
          <a:sy n="69" d="100"/>
        </p:scale>
        <p:origin x="920" y="2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viewProps" Target="viewProps.xml"/><Relationship Id="rId5" Type="http://schemas.openxmlformats.org/officeDocument/2006/relationships/font" Target="fonts/font1.fntdata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5.fntdata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18555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 rot="-4521330">
            <a:off x="4592932" y="2174714"/>
            <a:ext cx="14167639" cy="7119239"/>
          </a:xfrm>
          <a:custGeom>
            <a:avLst/>
            <a:gdLst/>
            <a:ahLst/>
            <a:cxnLst/>
            <a:rect l="l" t="t" r="r" b="b"/>
            <a:pathLst>
              <a:path w="14167639" h="7119239">
                <a:moveTo>
                  <a:pt x="0" y="0"/>
                </a:moveTo>
                <a:lnTo>
                  <a:pt x="14167639" y="0"/>
                </a:lnTo>
                <a:lnTo>
                  <a:pt x="14167639" y="7119238"/>
                </a:lnTo>
                <a:lnTo>
                  <a:pt x="0" y="7119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9699592" y="0"/>
            <a:ext cx="8698393" cy="10400373"/>
            <a:chOff x="0" y="0"/>
            <a:chExt cx="8603361" cy="10286746"/>
          </a:xfrm>
        </p:grpSpPr>
        <p:sp>
          <p:nvSpPr>
            <p:cNvPr id="6" name="Freeform 6"/>
            <p:cNvSpPr/>
            <p:nvPr/>
          </p:nvSpPr>
          <p:spPr>
            <a:xfrm>
              <a:off x="-2794" y="-128"/>
              <a:ext cx="8606155" cy="10286874"/>
            </a:xfrm>
            <a:custGeom>
              <a:avLst/>
              <a:gdLst/>
              <a:ahLst/>
              <a:cxnLst/>
              <a:rect l="l" t="t" r="r" b="b"/>
              <a:pathLst>
                <a:path w="8606155" h="10286874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-114498" t="-230" r="-2201" b="-20632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191521" y="3349077"/>
            <a:ext cx="9904959" cy="3588846"/>
            <a:chOff x="0" y="0"/>
            <a:chExt cx="2608713" cy="94521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608713" cy="945211"/>
            </a:xfrm>
            <a:custGeom>
              <a:avLst/>
              <a:gdLst/>
              <a:ahLst/>
              <a:cxnLst/>
              <a:rect l="l" t="t" r="r" b="b"/>
              <a:pathLst>
                <a:path w="2608713" h="945211">
                  <a:moveTo>
                    <a:pt x="0" y="0"/>
                  </a:moveTo>
                  <a:lnTo>
                    <a:pt x="2608713" y="0"/>
                  </a:lnTo>
                  <a:lnTo>
                    <a:pt x="2608713" y="945211"/>
                  </a:lnTo>
                  <a:lnTo>
                    <a:pt x="0" y="9452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2608713" cy="9642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4191521" y="6937923"/>
            <a:ext cx="9904959" cy="680751"/>
          </a:xfrm>
          <a:custGeom>
            <a:avLst/>
            <a:gdLst/>
            <a:ahLst/>
            <a:cxnLst/>
            <a:rect l="l" t="t" r="r" b="b"/>
            <a:pathLst>
              <a:path w="9904959" h="680751">
                <a:moveTo>
                  <a:pt x="0" y="0"/>
                </a:moveTo>
                <a:lnTo>
                  <a:pt x="9904958" y="0"/>
                </a:lnTo>
                <a:lnTo>
                  <a:pt x="9904958" y="680752"/>
                </a:lnTo>
                <a:lnTo>
                  <a:pt x="0" y="6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87363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4441321" y="3812419"/>
            <a:ext cx="9405358" cy="1906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975"/>
              </a:lnSpc>
            </a:pPr>
            <a:r>
              <a:rPr lang="ko-KR" altLang="en-US" sz="8000" spc="172" dirty="0">
                <a:solidFill>
                  <a:srgbClr val="040506"/>
                </a:solidFill>
                <a:latin typeface="Archivo Black"/>
                <a:ea typeface="Archivo Black"/>
                <a:cs typeface="Archivo Black"/>
                <a:sym typeface="Archivo Black"/>
              </a:rPr>
              <a:t>호텔 추천 시스템</a:t>
            </a:r>
            <a:endParaRPr lang="en-US" sz="8000" spc="172" dirty="0">
              <a:solidFill>
                <a:srgbClr val="040506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8751892" y="5376253"/>
            <a:ext cx="7345101" cy="770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94"/>
              </a:lnSpc>
            </a:pPr>
            <a:r>
              <a:rPr lang="ko-KR" altLang="en-US" sz="2000" spc="74" dirty="0" err="1">
                <a:solidFill>
                  <a:srgbClr val="040506"/>
                </a:solidFill>
                <a:latin typeface="Archivo Black"/>
                <a:ea typeface="Archivo Black"/>
                <a:cs typeface="Archivo Black"/>
                <a:sym typeface="Archivo Black"/>
              </a:rPr>
              <a:t>팀명</a:t>
            </a:r>
            <a:r>
              <a:rPr lang="en-US" altLang="ko-KR" sz="2000" spc="74" dirty="0">
                <a:solidFill>
                  <a:srgbClr val="040506"/>
                </a:solidFill>
                <a:latin typeface="Archivo Black"/>
                <a:ea typeface="Archivo Black"/>
                <a:cs typeface="Archivo Black"/>
                <a:sym typeface="Archivo Black"/>
              </a:rPr>
              <a:t>:</a:t>
            </a:r>
            <a:r>
              <a:rPr lang="ko-KR" altLang="en-US" sz="2000" spc="74" dirty="0">
                <a:solidFill>
                  <a:srgbClr val="040506"/>
                </a:solidFill>
                <a:latin typeface="Archivo Black"/>
                <a:ea typeface="Archivo Black"/>
                <a:cs typeface="Archivo Black"/>
                <a:sym typeface="Archivo Black"/>
              </a:rPr>
              <a:t> 창공</a:t>
            </a:r>
            <a:endParaRPr lang="en-US" sz="2000" spc="74" dirty="0">
              <a:solidFill>
                <a:srgbClr val="040506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4441321" y="6182437"/>
            <a:ext cx="9497482" cy="421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1"/>
              </a:lnSpc>
            </a:pPr>
            <a:r>
              <a:rPr lang="en-US" sz="2653" spc="140" dirty="0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https://</a:t>
            </a:r>
            <a:r>
              <a:rPr lang="en-US" sz="2653" spc="140" dirty="0" err="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github.com</a:t>
            </a:r>
            <a:r>
              <a:rPr lang="en-US" sz="2653" spc="140" dirty="0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/ho44013/</a:t>
            </a:r>
            <a:r>
              <a:rPr lang="en-US" sz="2653" spc="140" dirty="0" err="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recommend_hotel</a:t>
            </a:r>
            <a:endParaRPr lang="en-US" sz="2653" spc="140" dirty="0">
              <a:solidFill>
                <a:srgbClr val="231F20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r>
              <a:rPr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ㅇㅇ</a:t>
            </a:r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5013836" y="1028700"/>
            <a:ext cx="19354610" cy="2258023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663813" y="1725604"/>
            <a:ext cx="9308329" cy="7712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48"/>
              </a:lnSpc>
              <a:spcBef>
                <a:spcPct val="0"/>
              </a:spcBef>
            </a:pPr>
            <a:r>
              <a:rPr lang="ko-KR" altLang="en-US" sz="4745" u="none" strike="noStrike" spc="37" dirty="0">
                <a:solidFill>
                  <a:srgbClr val="FFFFFF"/>
                </a:solidFill>
                <a:latin typeface="NanumGothic" panose="020D0604000000000000" pitchFamily="34" charset="-127"/>
                <a:ea typeface="NanumGothic" panose="020D0604000000000000" pitchFamily="34" charset="-127"/>
                <a:cs typeface="Archivo Black"/>
                <a:sym typeface="Archivo Black"/>
              </a:rPr>
              <a:t>제작 목표 및 요구사항 분석</a:t>
            </a:r>
            <a:endParaRPr lang="en-US" sz="4745" u="none" strike="noStrike" spc="37" dirty="0">
              <a:solidFill>
                <a:srgbClr val="FFFFFF"/>
              </a:solidFill>
              <a:latin typeface="NanumGothic" panose="020D0604000000000000" pitchFamily="34" charset="-127"/>
              <a:ea typeface="NanumGothic" panose="020D0604000000000000" pitchFamily="34" charset="-127"/>
              <a:cs typeface="Archivo Black"/>
              <a:sym typeface="Archivo Black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916860" y="3148979"/>
            <a:ext cx="5689104" cy="275488"/>
            <a:chOff x="0" y="0"/>
            <a:chExt cx="4519796" cy="21886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42" name="AutoShape 42"/>
          <p:cNvSpPr/>
          <p:nvPr/>
        </p:nvSpPr>
        <p:spPr>
          <a:xfrm>
            <a:off x="-715490" y="962025"/>
            <a:ext cx="129212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 rot="1844104">
            <a:off x="6380559" y="2491180"/>
            <a:ext cx="13471756" cy="1426670"/>
          </a:xfrm>
          <a:custGeom>
            <a:avLst/>
            <a:gdLst/>
            <a:ahLst/>
            <a:cxnLst/>
            <a:rect l="l" t="t" r="r" b="b"/>
            <a:pathLst>
              <a:path w="13471756" h="1426670">
                <a:moveTo>
                  <a:pt x="0" y="0"/>
                </a:moveTo>
                <a:lnTo>
                  <a:pt x="13471756" y="0"/>
                </a:lnTo>
                <a:lnTo>
                  <a:pt x="13471756" y="1426671"/>
                </a:lnTo>
                <a:lnTo>
                  <a:pt x="0" y="1426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7613275" y="0"/>
            <a:ext cx="10674725" cy="6004533"/>
            <a:chOff x="0" y="0"/>
            <a:chExt cx="6089457" cy="34253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solidFill>
              <a:srgbClr val="539BE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blipFill>
              <a:blip r:embed="rId4"/>
              <a:stretch>
                <a:fillRect t="-9259" b="-9259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23</Words>
  <Application>Microsoft Macintosh PowerPoint</Application>
  <PresentationFormat>사용자 지정</PresentationFormat>
  <Paragraphs>5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Calibri</vt:lpstr>
      <vt:lpstr>Archivo Black</vt:lpstr>
      <vt:lpstr>Arial</vt:lpstr>
      <vt:lpstr>Montserrat Classic Bold</vt:lpstr>
      <vt:lpstr>NanumGothic</vt:lpstr>
      <vt:lpstr>Office Theme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Modern Professional Business Project Presentation</dc:title>
  <cp:lastModifiedBy>박재영(학부생-소프트웨어전공)</cp:lastModifiedBy>
  <cp:revision>2</cp:revision>
  <dcterms:created xsi:type="dcterms:W3CDTF">2006-08-16T00:00:00Z</dcterms:created>
  <dcterms:modified xsi:type="dcterms:W3CDTF">2024-07-19T06:43:44Z</dcterms:modified>
  <dc:identifier>DAGLXjU6RI4</dc:identifier>
</cp:coreProperties>
</file>

<file path=docProps/thumbnail.jpeg>
</file>